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69" r:id="rId2"/>
    <p:sldId id="260" r:id="rId3"/>
    <p:sldId id="271" r:id="rId4"/>
    <p:sldId id="272" r:id="rId5"/>
    <p:sldId id="273" r:id="rId6"/>
    <p:sldId id="264" r:id="rId7"/>
    <p:sldId id="262" r:id="rId8"/>
    <p:sldId id="266" r:id="rId9"/>
    <p:sldId id="286" r:id="rId10"/>
    <p:sldId id="287" r:id="rId11"/>
    <p:sldId id="292" r:id="rId12"/>
    <p:sldId id="291" r:id="rId13"/>
    <p:sldId id="293" r:id="rId14"/>
    <p:sldId id="288" r:id="rId15"/>
    <p:sldId id="294" r:id="rId16"/>
    <p:sldId id="295" r:id="rId17"/>
    <p:sldId id="296" r:id="rId18"/>
    <p:sldId id="297" r:id="rId19"/>
    <p:sldId id="282" r:id="rId20"/>
    <p:sldId id="283" r:id="rId21"/>
    <p:sldId id="284" r:id="rId22"/>
    <p:sldId id="275" r:id="rId23"/>
    <p:sldId id="290" r:id="rId24"/>
    <p:sldId id="276" r:id="rId25"/>
    <p:sldId id="277" r:id="rId26"/>
    <p:sldId id="278" r:id="rId27"/>
    <p:sldId id="289" r:id="rId28"/>
    <p:sldId id="281" r:id="rId29"/>
    <p:sldId id="298" r:id="rId30"/>
    <p:sldId id="28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3010" autoAdjust="0"/>
  </p:normalViewPr>
  <p:slideViewPr>
    <p:cSldViewPr snapToGrid="0">
      <p:cViewPr varScale="1">
        <p:scale>
          <a:sx n="53" d="100"/>
          <a:sy n="53" d="100"/>
        </p:scale>
        <p:origin x="13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03/02/2021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03/02/2021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03/02/2021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3.wav"/><Relationship Id="rId7" Type="http://schemas.openxmlformats.org/officeDocument/2006/relationships/image" Target="../media/image23.png"/><Relationship Id="rId12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audio" Target="../media/media3.wav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6" y="1251175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2.52,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1.6 break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5.01,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2.2 breaks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0" y="1644930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560145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1323</Words>
  <Application>Microsoft Office PowerPoint</Application>
  <PresentationFormat>Grand écran</PresentationFormat>
  <Paragraphs>282</Paragraphs>
  <Slides>30</Slides>
  <Notes>30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Anne-Victoire Lagroy de Croutte de Saint Martin</cp:lastModifiedBy>
  <cp:revision>138</cp:revision>
  <dcterms:created xsi:type="dcterms:W3CDTF">2021-01-27T09:49:50Z</dcterms:created>
  <dcterms:modified xsi:type="dcterms:W3CDTF">2021-02-03T15:06:57Z</dcterms:modified>
</cp:coreProperties>
</file>